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802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8117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057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172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4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4449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18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989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375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213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23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96B5B-E4EA-40F0-877C-F5481FE21917}" type="datetimeFigureOut">
              <a:rPr lang="pt-BR" smtClean="0"/>
              <a:t>27/09/2016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22CF7-0AE5-4EB3-B40F-647D2F4783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226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/>
          <p:cNvCxnSpPr/>
          <p:nvPr/>
        </p:nvCxnSpPr>
        <p:spPr>
          <a:xfrm>
            <a:off x="107504" y="2988406"/>
            <a:ext cx="89289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>
          <a:xfrm>
            <a:off x="107504" y="4716598"/>
            <a:ext cx="89289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179512" y="6262950"/>
            <a:ext cx="89289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6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</dc:creator>
  <cp:lastModifiedBy>André</cp:lastModifiedBy>
  <cp:revision>3</cp:revision>
  <dcterms:created xsi:type="dcterms:W3CDTF">2016-09-27T11:55:29Z</dcterms:created>
  <dcterms:modified xsi:type="dcterms:W3CDTF">2016-09-27T12:09:12Z</dcterms:modified>
</cp:coreProperties>
</file>